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47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224" y="-6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05.12.2024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05.12.2024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05.12.2024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05.12.2024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05.12.2024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05.12.2024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05.12.2024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05.12.2024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05.12.2024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05.12.2024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05.12.2024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05.12.2024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107504" y="123478"/>
            <a:ext cx="8928992" cy="4896544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341412"/>
            <a:ext cx="3456384" cy="259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339502"/>
            <a:ext cx="1440160" cy="1080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79712" y="3263900"/>
            <a:ext cx="54726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solidFill>
                  <a:schemeClr val="bg1"/>
                </a:solidFill>
              </a:rPr>
              <a:t>Главный по смене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dirty="0" smtClean="0">
                <a:solidFill>
                  <a:schemeClr val="bg1"/>
                </a:solidFill>
              </a:rPr>
              <a:t>79290509319 123460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39652" y="3841253"/>
            <a:ext cx="62646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>
                <a:solidFill>
                  <a:schemeClr val="bg1"/>
                </a:solidFill>
              </a:rPr>
              <a:t>Обычный работник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dirty="0" smtClean="0">
                <a:solidFill>
                  <a:schemeClr val="bg1"/>
                </a:solidFill>
              </a:rPr>
              <a:t>79290509332</a:t>
            </a:r>
            <a:r>
              <a:rPr lang="ru-RU" sz="2400" dirty="0" smtClean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1234</a:t>
            </a:r>
            <a:r>
              <a:rPr lang="ru-RU" sz="2400" dirty="0" smtClean="0">
                <a:solidFill>
                  <a:schemeClr val="bg1"/>
                </a:solidFill>
              </a:rPr>
              <a:t>73</a:t>
            </a:r>
          </a:p>
          <a:p>
            <a:pPr algn="ctr"/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smtClean="0">
                <a:solidFill>
                  <a:schemeClr val="bg1"/>
                </a:solidFill>
              </a:rPr>
              <a:t>                                      79290509318 123459</a:t>
            </a:r>
            <a:endParaRPr lang="ru-RU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6891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87474"/>
            <a:ext cx="1440160" cy="1080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Скругленный прямоугольник 2"/>
          <p:cNvSpPr/>
          <p:nvPr/>
        </p:nvSpPr>
        <p:spPr>
          <a:xfrm>
            <a:off x="2103934" y="195486"/>
            <a:ext cx="6644530" cy="864096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2401863" y="365924"/>
            <a:ext cx="6048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solidFill>
                  <a:schemeClr val="bg1"/>
                </a:solidFill>
              </a:rPr>
              <a:t>Разработка мобильного приложения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323528" y="1329612"/>
            <a:ext cx="8424936" cy="3564396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Desktop-03-12-2024-21-16-11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13904" y="1474896"/>
            <a:ext cx="2244189" cy="327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173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87474"/>
            <a:ext cx="1440160" cy="1080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Скругленный прямоугольник 2"/>
          <p:cNvSpPr/>
          <p:nvPr/>
        </p:nvSpPr>
        <p:spPr>
          <a:xfrm>
            <a:off x="2103934" y="195486"/>
            <a:ext cx="6644530" cy="864096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2401863" y="365924"/>
            <a:ext cx="6048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solidFill>
                  <a:schemeClr val="bg1"/>
                </a:solidFill>
              </a:rPr>
              <a:t>Разработка мобильного приложения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323528" y="1329612"/>
            <a:ext cx="8424936" cy="3564396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Desktop-03-12-2024-21-35-40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70365" y="1419766"/>
            <a:ext cx="2331262" cy="338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880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87474"/>
            <a:ext cx="1440160" cy="1080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Скругленный прямоугольник 2"/>
          <p:cNvSpPr/>
          <p:nvPr/>
        </p:nvSpPr>
        <p:spPr>
          <a:xfrm>
            <a:off x="2103934" y="195486"/>
            <a:ext cx="6644530" cy="864096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2404542" y="396700"/>
            <a:ext cx="60486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>
                <a:solidFill>
                  <a:schemeClr val="bg1"/>
                </a:solidFill>
              </a:rPr>
              <a:t>Тестирование мобильного приложения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323528" y="1329612"/>
            <a:ext cx="8424936" cy="3564396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/>
          <p:nvPr/>
        </p:nvPicPr>
        <p:blipFill>
          <a:blip r:embed="rId3"/>
          <a:stretch>
            <a:fillRect/>
          </a:stretch>
        </p:blipFill>
        <p:spPr>
          <a:xfrm>
            <a:off x="1565786" y="3165817"/>
            <a:ext cx="5940425" cy="1631633"/>
          </a:xfrm>
          <a:prstGeom prst="roundRect">
            <a:avLst>
              <a:gd name="adj" fmla="val 8786"/>
            </a:avLst>
          </a:prstGeom>
        </p:spPr>
      </p:pic>
      <p:pic>
        <p:nvPicPr>
          <p:cNvPr id="8" name="Рисунок 7"/>
          <p:cNvPicPr/>
          <p:nvPr/>
        </p:nvPicPr>
        <p:blipFill>
          <a:blip r:embed="rId4"/>
          <a:stretch>
            <a:fillRect/>
          </a:stretch>
        </p:blipFill>
        <p:spPr>
          <a:xfrm>
            <a:off x="1565785" y="1653649"/>
            <a:ext cx="5940425" cy="1163955"/>
          </a:xfrm>
          <a:prstGeom prst="roundRect">
            <a:avLst>
              <a:gd name="adj" fmla="val 8688"/>
            </a:avLst>
          </a:prstGeom>
        </p:spPr>
      </p:pic>
    </p:spTree>
    <p:extLst>
      <p:ext uri="{BB962C8B-B14F-4D97-AF65-F5344CB8AC3E}">
        <p14:creationId xmlns:p14="http://schemas.microsoft.com/office/powerpoint/2010/main" val="1566919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87474"/>
            <a:ext cx="1440160" cy="1080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Скругленный прямоугольник 2"/>
          <p:cNvSpPr/>
          <p:nvPr/>
        </p:nvSpPr>
        <p:spPr>
          <a:xfrm>
            <a:off x="2103934" y="195486"/>
            <a:ext cx="6644530" cy="864096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2401863" y="335146"/>
            <a:ext cx="60486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 smtClean="0">
                <a:solidFill>
                  <a:schemeClr val="bg1"/>
                </a:solidFill>
              </a:rPr>
              <a:t>Заключение</a:t>
            </a:r>
            <a:endParaRPr lang="ru-RU" sz="3600" dirty="0">
              <a:solidFill>
                <a:schemeClr val="bg1"/>
              </a:solidFill>
            </a:endParaRP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323528" y="1275606"/>
            <a:ext cx="8424936" cy="918102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1645779" y="1473047"/>
            <a:ext cx="57804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solidFill>
                  <a:schemeClr val="bg1"/>
                </a:solidFill>
              </a:rPr>
              <a:t>В ходе всего процесса разработки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323528" y="2409732"/>
            <a:ext cx="3384376" cy="1080120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683568" y="2595849"/>
            <a:ext cx="26642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solidFill>
                  <a:schemeClr val="bg1"/>
                </a:solidFill>
              </a:rPr>
              <a:t>Выполнены все поставленные задачи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323528" y="3813888"/>
            <a:ext cx="3384376" cy="1080120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683568" y="3846116"/>
            <a:ext cx="26642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solidFill>
                  <a:schemeClr val="bg1"/>
                </a:solidFill>
              </a:rPr>
              <a:t>Создана вся необходимая документация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5364088" y="2434096"/>
            <a:ext cx="3384376" cy="1080120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5724128" y="2466324"/>
            <a:ext cx="26642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solidFill>
                  <a:schemeClr val="bg1"/>
                </a:solidFill>
              </a:rPr>
              <a:t>Разработано мобильное приложение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5364088" y="3813888"/>
            <a:ext cx="3384376" cy="1080120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5724872" y="3845489"/>
            <a:ext cx="26642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solidFill>
                  <a:schemeClr val="bg1"/>
                </a:solidFill>
              </a:rPr>
              <a:t>Реализована серверная часть на </a:t>
            </a:r>
            <a:r>
              <a:rPr lang="en-US" sz="2000" dirty="0" err="1" smtClean="0">
                <a:solidFill>
                  <a:schemeClr val="bg1"/>
                </a:solidFill>
              </a:rPr>
              <a:t>Supabase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2656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87474"/>
            <a:ext cx="1440160" cy="1080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Скругленный прямоугольник 5"/>
          <p:cNvSpPr/>
          <p:nvPr/>
        </p:nvSpPr>
        <p:spPr>
          <a:xfrm>
            <a:off x="2103934" y="195486"/>
            <a:ext cx="6644530" cy="864096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3268038" y="304368"/>
            <a:ext cx="43163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Warehouse Employee</a:t>
            </a:r>
            <a:endParaRPr lang="ru-RU" sz="3600" dirty="0">
              <a:solidFill>
                <a:schemeClr val="bg1"/>
              </a:solidFill>
            </a:endParaRP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323528" y="2787774"/>
            <a:ext cx="4032448" cy="1986528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467544" y="1491630"/>
            <a:ext cx="8352928" cy="918102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extBox 10"/>
          <p:cNvSpPr txBox="1"/>
          <p:nvPr/>
        </p:nvSpPr>
        <p:spPr>
          <a:xfrm>
            <a:off x="755576" y="1689071"/>
            <a:ext cx="77768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solidFill>
                  <a:schemeClr val="bg1"/>
                </a:solidFill>
              </a:rPr>
              <a:t>Презентация по защите мобильного приложения 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4644008" y="2776891"/>
            <a:ext cx="4176464" cy="1986528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TextBox 13"/>
          <p:cNvSpPr txBox="1"/>
          <p:nvPr/>
        </p:nvSpPr>
        <p:spPr>
          <a:xfrm>
            <a:off x="4968044" y="2996208"/>
            <a:ext cx="35283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>
                <a:solidFill>
                  <a:schemeClr val="bg1"/>
                </a:solidFill>
              </a:rPr>
              <a:t>Заказчик</a:t>
            </a:r>
            <a:r>
              <a:rPr lang="en-US" sz="2400" dirty="0" smtClean="0">
                <a:solidFill>
                  <a:schemeClr val="bg1"/>
                </a:solidFill>
              </a:rPr>
              <a:t>: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endParaRPr lang="ru-RU" sz="2400" dirty="0" smtClean="0">
              <a:solidFill>
                <a:schemeClr val="bg1"/>
              </a:solidFill>
            </a:endParaRPr>
          </a:p>
          <a:p>
            <a:pPr algn="ctr"/>
            <a:r>
              <a:rPr lang="ru-RU" sz="2400" dirty="0" err="1" smtClean="0">
                <a:solidFill>
                  <a:schemeClr val="bg1"/>
                </a:solidFill>
              </a:rPr>
              <a:t>Мамшева</a:t>
            </a:r>
            <a:r>
              <a:rPr lang="ru-RU" sz="2400" dirty="0" smtClean="0">
                <a:solidFill>
                  <a:schemeClr val="bg1"/>
                </a:solidFill>
              </a:rPr>
              <a:t> Ю. С.</a:t>
            </a:r>
          </a:p>
          <a:p>
            <a:pPr algn="ctr"/>
            <a:r>
              <a:rPr lang="ru-RU" sz="2400" dirty="0" smtClean="0">
                <a:solidFill>
                  <a:schemeClr val="bg1"/>
                </a:solidFill>
              </a:rPr>
              <a:t>Разработчик</a:t>
            </a:r>
            <a:r>
              <a:rPr lang="en-US" sz="2400" dirty="0" smtClean="0">
                <a:solidFill>
                  <a:schemeClr val="bg1"/>
                </a:solidFill>
              </a:rPr>
              <a:t>: </a:t>
            </a:r>
            <a:endParaRPr lang="ru-RU" sz="2400" dirty="0" smtClean="0">
              <a:solidFill>
                <a:schemeClr val="bg1"/>
              </a:solidFill>
            </a:endParaRPr>
          </a:p>
          <a:p>
            <a:pPr algn="ctr"/>
            <a:r>
              <a:rPr lang="ru-RU" sz="2400" dirty="0" err="1" smtClean="0">
                <a:solidFill>
                  <a:schemeClr val="bg1"/>
                </a:solidFill>
              </a:rPr>
              <a:t>Куклев</a:t>
            </a:r>
            <a:r>
              <a:rPr lang="ru-RU" sz="2400" dirty="0" smtClean="0">
                <a:solidFill>
                  <a:schemeClr val="bg1"/>
                </a:solidFill>
              </a:rPr>
              <a:t> Г. А.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747961" y="3031491"/>
            <a:ext cx="318358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Государственное бюджетное профессиональное образовательное учреждение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Нижегородский Губернский колледж</a:t>
            </a:r>
          </a:p>
        </p:txBody>
      </p:sp>
    </p:spTree>
    <p:extLst>
      <p:ext uri="{BB962C8B-B14F-4D97-AF65-F5344CB8AC3E}">
        <p14:creationId xmlns:p14="http://schemas.microsoft.com/office/powerpoint/2010/main" val="4108480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87474"/>
            <a:ext cx="1440160" cy="1080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Скругленный прямоугольник 4"/>
          <p:cNvSpPr/>
          <p:nvPr/>
        </p:nvSpPr>
        <p:spPr>
          <a:xfrm>
            <a:off x="2103934" y="195486"/>
            <a:ext cx="6644530" cy="864096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3268038" y="330791"/>
            <a:ext cx="4316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 smtClean="0">
                <a:solidFill>
                  <a:schemeClr val="bg1"/>
                </a:solidFill>
              </a:rPr>
              <a:t>Цели и задачи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467544" y="2139702"/>
            <a:ext cx="3888432" cy="2700300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683568" y="2470341"/>
            <a:ext cx="345638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Р</a:t>
            </a:r>
            <a:r>
              <a:rPr lang="ru-RU" dirty="0" smtClean="0">
                <a:solidFill>
                  <a:schemeClr val="bg1"/>
                </a:solidFill>
              </a:rPr>
              <a:t>азработать мобильное приложения для работников склада, которое будет упрощать работу, позволит своевременно узнавать информацию и коммуницировать с другими работниками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467544" y="1351825"/>
            <a:ext cx="3888432" cy="432048"/>
          </a:xfrm>
          <a:prstGeom prst="roundRect">
            <a:avLst>
              <a:gd name="adj" fmla="val 35907"/>
            </a:avLst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1223628" y="1337016"/>
            <a:ext cx="2376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>
                <a:solidFill>
                  <a:schemeClr val="bg1"/>
                </a:solidFill>
              </a:rPr>
              <a:t>Цель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4860032" y="1351825"/>
            <a:ext cx="3888432" cy="432048"/>
          </a:xfrm>
          <a:prstGeom prst="roundRect">
            <a:avLst>
              <a:gd name="adj" fmla="val 35907"/>
            </a:avLst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5616116" y="1322208"/>
            <a:ext cx="2376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>
                <a:solidFill>
                  <a:schemeClr val="bg1"/>
                </a:solidFill>
              </a:rPr>
              <a:t>Задачи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4860032" y="2151353"/>
            <a:ext cx="3888432" cy="2700300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/>
          <p:cNvSpPr txBox="1"/>
          <p:nvPr/>
        </p:nvSpPr>
        <p:spPr>
          <a:xfrm>
            <a:off x="5040052" y="2331842"/>
            <a:ext cx="35283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bg1"/>
                </a:solidFill>
              </a:rPr>
              <a:t>Разработать техническое задание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bg1"/>
                </a:solidFill>
              </a:rPr>
              <a:t>Разработать дизайн приложения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bg1"/>
                </a:solidFill>
              </a:rPr>
              <a:t>Разработать серверную часть приложения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bg1"/>
                </a:solidFill>
              </a:rPr>
              <a:t>Протестировать серверную часть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bg1"/>
                </a:solidFill>
              </a:rPr>
              <a:t>Разработать мобильное приложение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bg1"/>
                </a:solidFill>
              </a:rPr>
              <a:t>Протестировать мобильное приложение</a:t>
            </a:r>
            <a:endParaRPr lang="ru-RU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2361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87474"/>
            <a:ext cx="1440160" cy="1080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Скругленный прямоугольник 4"/>
          <p:cNvSpPr/>
          <p:nvPr/>
        </p:nvSpPr>
        <p:spPr>
          <a:xfrm>
            <a:off x="2103934" y="195486"/>
            <a:ext cx="6644530" cy="864096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3268038" y="339502"/>
            <a:ext cx="4316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 smtClean="0">
                <a:solidFill>
                  <a:schemeClr val="bg1"/>
                </a:solidFill>
              </a:rPr>
              <a:t>Техническое задание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467544" y="1329612"/>
            <a:ext cx="2800494" cy="3618402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679659" y="1661486"/>
            <a:ext cx="2376264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solidFill>
                  <a:schemeClr val="bg1"/>
                </a:solidFill>
              </a:rPr>
              <a:t>Паттерн проектирования программы</a:t>
            </a:r>
            <a:r>
              <a:rPr lang="en-US" sz="2400" dirty="0" smtClean="0">
                <a:solidFill>
                  <a:schemeClr val="bg1"/>
                </a:solidFill>
              </a:rPr>
              <a:t>: MVVM</a:t>
            </a:r>
          </a:p>
          <a:p>
            <a:r>
              <a:rPr lang="ru-RU" sz="2400" dirty="0" smtClean="0">
                <a:solidFill>
                  <a:schemeClr val="bg1"/>
                </a:solidFill>
              </a:rPr>
              <a:t>Реализация серверной части</a:t>
            </a:r>
            <a:r>
              <a:rPr lang="en-US" sz="2400" dirty="0" smtClean="0">
                <a:solidFill>
                  <a:schemeClr val="bg1"/>
                </a:solidFill>
              </a:rPr>
              <a:t>: </a:t>
            </a:r>
            <a:r>
              <a:rPr lang="en-US" sz="2400" dirty="0" err="1" smtClean="0">
                <a:solidFill>
                  <a:schemeClr val="bg1"/>
                </a:solidFill>
              </a:rPr>
              <a:t>Supabase</a:t>
            </a:r>
            <a:endParaRPr lang="en-US" sz="2400" dirty="0" smtClean="0">
              <a:solidFill>
                <a:schemeClr val="bg1"/>
              </a:solidFill>
            </a:endParaRPr>
          </a:p>
          <a:p>
            <a:endParaRPr lang="ru-RU" dirty="0"/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4139952" y="1329612"/>
            <a:ext cx="4608512" cy="3618402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9730" y="1772058"/>
            <a:ext cx="4148956" cy="2733512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86416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87474"/>
            <a:ext cx="1440160" cy="1080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Скругленный прямоугольник 6"/>
          <p:cNvSpPr/>
          <p:nvPr/>
        </p:nvSpPr>
        <p:spPr>
          <a:xfrm>
            <a:off x="2103934" y="195486"/>
            <a:ext cx="6644530" cy="864096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3268038" y="339502"/>
            <a:ext cx="4316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 smtClean="0">
                <a:solidFill>
                  <a:schemeClr val="bg1"/>
                </a:solidFill>
              </a:rPr>
              <a:t>Разработка дизайна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323528" y="1275606"/>
            <a:ext cx="8424936" cy="3672408"/>
          </a:xfrm>
          <a:prstGeom prst="roundRect">
            <a:avLst>
              <a:gd name="adj" fmla="val 8575"/>
            </a:avLst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409347"/>
            <a:ext cx="6552728" cy="3404929"/>
          </a:xfrm>
          <a:prstGeom prst="roundRect">
            <a:avLst>
              <a:gd name="adj" fmla="val 2736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93433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87474"/>
            <a:ext cx="1440160" cy="1080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Скругленный прямоугольник 2"/>
          <p:cNvSpPr/>
          <p:nvPr/>
        </p:nvSpPr>
        <p:spPr>
          <a:xfrm>
            <a:off x="2103934" y="195486"/>
            <a:ext cx="6644530" cy="864096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3268038" y="339502"/>
            <a:ext cx="4316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 smtClean="0">
                <a:solidFill>
                  <a:schemeClr val="bg1"/>
                </a:solidFill>
              </a:rPr>
              <a:t>Разработка дизайна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323528" y="1275606"/>
            <a:ext cx="8424936" cy="3672408"/>
          </a:xfrm>
          <a:prstGeom prst="roundRect">
            <a:avLst>
              <a:gd name="adj" fmla="val 8575"/>
            </a:avLst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399189"/>
            <a:ext cx="6552728" cy="3425245"/>
          </a:xfrm>
          <a:prstGeom prst="roundRect">
            <a:avLst>
              <a:gd name="adj" fmla="val 3319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67217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87474"/>
            <a:ext cx="1440160" cy="1080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Скругленный прямоугольник 2"/>
          <p:cNvSpPr/>
          <p:nvPr/>
        </p:nvSpPr>
        <p:spPr>
          <a:xfrm>
            <a:off x="2103934" y="195486"/>
            <a:ext cx="6644530" cy="864096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2401863" y="339502"/>
            <a:ext cx="60486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 smtClean="0">
                <a:solidFill>
                  <a:schemeClr val="bg1"/>
                </a:solidFill>
              </a:rPr>
              <a:t>Разработка серверной части</a:t>
            </a:r>
            <a:endParaRPr lang="ru-RU" sz="3200" dirty="0">
              <a:solidFill>
                <a:schemeClr val="bg1"/>
              </a:solidFill>
            </a:endParaRPr>
          </a:p>
        </p:txBody>
      </p:sp>
      <p:grpSp>
        <p:nvGrpSpPr>
          <p:cNvPr id="8" name="Группа 7"/>
          <p:cNvGrpSpPr/>
          <p:nvPr/>
        </p:nvGrpSpPr>
        <p:grpSpPr>
          <a:xfrm>
            <a:off x="2123728" y="1599642"/>
            <a:ext cx="6624736" cy="2754306"/>
            <a:chOff x="2059707" y="2458780"/>
            <a:chExt cx="6624736" cy="3672408"/>
          </a:xfrm>
        </p:grpSpPr>
        <p:sp>
          <p:nvSpPr>
            <p:cNvPr id="6" name="Скругленный прямоугольник 5"/>
            <p:cNvSpPr/>
            <p:nvPr/>
          </p:nvSpPr>
          <p:spPr>
            <a:xfrm>
              <a:off x="2059707" y="2458780"/>
              <a:ext cx="6624736" cy="3672408"/>
            </a:xfrm>
            <a:prstGeom prst="roundRect">
              <a:avLst/>
            </a:prstGeom>
            <a:solidFill>
              <a:srgbClr val="3247D9"/>
            </a:solidFill>
            <a:ln>
              <a:solidFill>
                <a:srgbClr val="3247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5" name="Рисунок 4" descr="C:\Users\zepli\Desktop\MainFolder\MobileGogsFinaly\MobileSoftwareWarehouseEmployee\docs\Диаграммы\ER_диаграмма_БД.png"/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01863" y="2619854"/>
              <a:ext cx="5940425" cy="3350260"/>
            </a:xfrm>
            <a:prstGeom prst="roundRect">
              <a:avLst>
                <a:gd name="adj" fmla="val 8706"/>
              </a:avLst>
            </a:prstGeom>
            <a:noFill/>
            <a:ln>
              <a:noFill/>
            </a:ln>
          </p:spPr>
        </p:pic>
      </p:grpSp>
      <p:sp>
        <p:nvSpPr>
          <p:cNvPr id="7" name="Скругленный прямоугольник 6"/>
          <p:cNvSpPr/>
          <p:nvPr/>
        </p:nvSpPr>
        <p:spPr>
          <a:xfrm>
            <a:off x="323528" y="1599642"/>
            <a:ext cx="1512168" cy="2754306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345"/>
          <a:stretch/>
        </p:blipFill>
        <p:spPr bwMode="auto">
          <a:xfrm>
            <a:off x="413274" y="1801457"/>
            <a:ext cx="1332681" cy="2350677"/>
          </a:xfrm>
          <a:prstGeom prst="roundRect">
            <a:avLst>
              <a:gd name="adj" fmla="val 13808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67008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87474"/>
            <a:ext cx="1440160" cy="1080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Скругленный прямоугольник 2"/>
          <p:cNvSpPr/>
          <p:nvPr/>
        </p:nvSpPr>
        <p:spPr>
          <a:xfrm>
            <a:off x="2103934" y="195486"/>
            <a:ext cx="6644530" cy="864096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2401863" y="339502"/>
            <a:ext cx="60486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 smtClean="0">
                <a:solidFill>
                  <a:schemeClr val="bg1"/>
                </a:solidFill>
              </a:rPr>
              <a:t>Тестирование серверной части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323528" y="1329612"/>
            <a:ext cx="8424936" cy="3564396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/>
          <p:nvPr/>
        </p:nvPicPr>
        <p:blipFill>
          <a:blip r:embed="rId3"/>
          <a:stretch>
            <a:fillRect/>
          </a:stretch>
        </p:blipFill>
        <p:spPr>
          <a:xfrm>
            <a:off x="1585577" y="1560721"/>
            <a:ext cx="5900838" cy="3102181"/>
          </a:xfrm>
          <a:prstGeom prst="roundRect">
            <a:avLst>
              <a:gd name="adj" fmla="val 7225"/>
            </a:avLst>
          </a:prstGeom>
        </p:spPr>
      </p:pic>
    </p:spTree>
    <p:extLst>
      <p:ext uri="{BB962C8B-B14F-4D97-AF65-F5344CB8AC3E}">
        <p14:creationId xmlns:p14="http://schemas.microsoft.com/office/powerpoint/2010/main" val="3480346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87474"/>
            <a:ext cx="1440160" cy="1080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Скругленный прямоугольник 2"/>
          <p:cNvSpPr/>
          <p:nvPr/>
        </p:nvSpPr>
        <p:spPr>
          <a:xfrm>
            <a:off x="2103934" y="195486"/>
            <a:ext cx="6644530" cy="864096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2401863" y="392346"/>
            <a:ext cx="6048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solidFill>
                  <a:schemeClr val="bg1"/>
                </a:solidFill>
              </a:rPr>
              <a:t>Разработка мобильного приложения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323528" y="1329612"/>
            <a:ext cx="8424936" cy="3564396"/>
          </a:xfrm>
          <a:prstGeom prst="roundRect">
            <a:avLst/>
          </a:prstGeom>
          <a:solidFill>
            <a:srgbClr val="3247D9"/>
          </a:solidFill>
          <a:ln>
            <a:solidFill>
              <a:srgbClr val="324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2310" y="1545915"/>
            <a:ext cx="2559111" cy="3132348"/>
          </a:xfrm>
          <a:prstGeom prst="roundRect">
            <a:avLst>
              <a:gd name="adj" fmla="val 7362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6199" y="1514475"/>
            <a:ext cx="2606914" cy="3195228"/>
          </a:xfrm>
          <a:prstGeom prst="roundRect">
            <a:avLst>
              <a:gd name="adj" fmla="val 9359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39023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</TotalTime>
  <Words>142</Words>
  <Application>Microsoft Office PowerPoint</Application>
  <PresentationFormat>Экран (16:9)</PresentationFormat>
  <Paragraphs>37</Paragraphs>
  <Slides>13</Slides>
  <Notes>0</Notes>
  <HiddenSlides>0</HiddenSlides>
  <MMClips>2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georg georg</dc:creator>
  <cp:lastModifiedBy>georg georg</cp:lastModifiedBy>
  <cp:revision>20</cp:revision>
  <dcterms:created xsi:type="dcterms:W3CDTF">2024-12-03T13:06:18Z</dcterms:created>
  <dcterms:modified xsi:type="dcterms:W3CDTF">2024-12-05T19:50:02Z</dcterms:modified>
</cp:coreProperties>
</file>

<file path=docProps/thumbnail.jpeg>
</file>